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85" r:id="rId14"/>
    <p:sldId id="467" r:id="rId15"/>
    <p:sldId id="468" r:id="rId16"/>
    <p:sldId id="483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8" r:id="rId26"/>
    <p:sldId id="477" r:id="rId27"/>
    <p:sldId id="479" r:id="rId28"/>
    <p:sldId id="481" r:id="rId29"/>
    <p:sldId id="482" r:id="rId30"/>
    <p:sldId id="269" r:id="rId3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85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52" y="64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2024-03-11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2024-03-11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935994" y="4355474"/>
            <a:ext cx="6165936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916 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https://github.com/sagframe/sagacity-sqltoy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992 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876653"/>
            <a:ext cx="6650183" cy="39813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1892173" y="3826559"/>
            <a:ext cx="4229556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DD7A9-1779-4D5F-AE77-E25AB98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46" y="1555667"/>
            <a:ext cx="5782557" cy="46610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8614-ED21-0243-3A56-9941193F13F0}"/>
              </a:ext>
            </a:extLst>
          </p:cNvPr>
          <p:cNvSpPr/>
          <p:nvPr/>
        </p:nvSpPr>
        <p:spPr>
          <a:xfrm>
            <a:off x="6183123" y="1229822"/>
            <a:ext cx="460561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其实都是很简单的！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其实更有特色！</a:t>
            </a:r>
          </a:p>
        </p:txBody>
      </p:sp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58D8-5B3F-E671-0635-16DFE37B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>
            <a:extLst>
              <a:ext uri="{FF2B5EF4-FFF2-40B4-BE49-F238E27FC236}">
                <a16:creationId xmlns:a16="http://schemas.microsoft.com/office/drawing/2014/main" id="{3347761A-C68E-1091-E447-29594AE79B5D}"/>
              </a:ext>
            </a:extLst>
          </p:cNvPr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介绍：通过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自动创建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DDL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>
            <a:extLst>
              <a:ext uri="{FF2B5EF4-FFF2-40B4-BE49-F238E27FC236}">
                <a16:creationId xmlns:a16="http://schemas.microsoft.com/office/drawing/2014/main" id="{BA595C39-6ECC-906E-C3F9-41937101E002}"/>
              </a:ext>
            </a:extLst>
          </p:cNvPr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>
            <a:extLst>
              <a:ext uri="{FF2B5EF4-FFF2-40B4-BE49-F238E27FC236}">
                <a16:creationId xmlns:a16="http://schemas.microsoft.com/office/drawing/2014/main" id="{7D1DC696-BE5D-6B70-41BC-C5BF9861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5383D3-BF82-30D4-1C17-47524EEF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914400"/>
            <a:ext cx="5924550" cy="3446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3026ED-948E-4DAD-0A6E-2E681DB0BAC3}"/>
              </a:ext>
            </a:extLst>
          </p:cNvPr>
          <p:cNvSpPr txBox="1"/>
          <p:nvPr/>
        </p:nvSpPr>
        <p:spPr>
          <a:xfrm>
            <a:off x="6199761" y="771727"/>
            <a:ext cx="5598729" cy="5821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、目前支持</a:t>
            </a:r>
            <a:r>
              <a:rPr lang="en-US" altLang="zh-CN"/>
              <a:t>mysql</a:t>
            </a:r>
            <a:r>
              <a:rPr lang="zh-CN" altLang="en-US"/>
              <a:t>、</a:t>
            </a:r>
            <a:r>
              <a:rPr lang="en-US" altLang="zh-CN"/>
              <a:t>sqlserver</a:t>
            </a:r>
            <a:r>
              <a:rPr lang="zh-CN" altLang="en-US"/>
              <a:t>、</a:t>
            </a:r>
            <a:r>
              <a:rPr lang="en-US" altLang="zh-CN"/>
              <a:t>oracle</a:t>
            </a:r>
            <a:r>
              <a:rPr lang="zh-CN" altLang="en-US"/>
              <a:t>、</a:t>
            </a:r>
            <a:r>
              <a:rPr lang="en-US" altLang="zh-CN"/>
              <a:t>postgresql</a:t>
            </a:r>
            <a:r>
              <a:rPr lang="zh-CN" altLang="en-US"/>
              <a:t>四种类型数据库</a:t>
            </a:r>
            <a:endParaRPr lang="en-US" altLang="zh-CN"/>
          </a:p>
          <a:p>
            <a:r>
              <a:rPr lang="zh-CN" altLang="en-US"/>
              <a:t>如要自行扩展，请实现</a:t>
            </a:r>
            <a:r>
              <a:rPr lang="en-US" altLang="zh-CN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DialectDDLGenerator</a:t>
            </a:r>
            <a:r>
              <a:rPr lang="zh-CN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接口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CA3CD-A8DF-97EF-FD2B-6B8D5259B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34" y="1740088"/>
            <a:ext cx="2170073" cy="3136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2FDAF-CB30-4168-AA41-B2E57D9A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5" y="1801505"/>
            <a:ext cx="3411023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越权校验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、支持通过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或直接动态向数据库创建表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会先判断是否存在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8" y="2818913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54598" y="2255328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56708" y="4795920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4536204" cy="39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依赖（最新版本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jdk17+/springboot3.x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1001C-1E54-1FB5-8EA6-90963DC35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9" y="1143061"/>
            <a:ext cx="4580237" cy="24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2285</Words>
  <Application>Microsoft Office PowerPoint</Application>
  <PresentationFormat>宽屏</PresentationFormat>
  <Paragraphs>184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新宋体</vt:lpstr>
      <vt:lpstr>Arial</vt:lpstr>
      <vt:lpstr>Consolas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1152</cp:revision>
  <dcterms:created xsi:type="dcterms:W3CDTF">2014-02-22T11:57:00Z</dcterms:created>
  <dcterms:modified xsi:type="dcterms:W3CDTF">2024-03-11T13:35:39Z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